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90" d="100"/>
          <a:sy n="190" d="100"/>
        </p:scale>
        <p:origin x="-1371" y="-24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430-0FF3-DD43-9E02-2DDE59FEAE7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F97F-D08C-AA47-8D6E-E755FD12A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8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430-0FF3-DD43-9E02-2DDE59FEAE7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F97F-D08C-AA47-8D6E-E755FD12A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7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430-0FF3-DD43-9E02-2DDE59FEAE7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F97F-D08C-AA47-8D6E-E755FD12A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7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430-0FF3-DD43-9E02-2DDE59FEAE7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F97F-D08C-AA47-8D6E-E755FD12A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5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430-0FF3-DD43-9E02-2DDE59FEAE7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F97F-D08C-AA47-8D6E-E755FD12A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7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430-0FF3-DD43-9E02-2DDE59FEAE7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F97F-D08C-AA47-8D6E-E755FD12A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5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430-0FF3-DD43-9E02-2DDE59FEAE7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F97F-D08C-AA47-8D6E-E755FD12A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0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430-0FF3-DD43-9E02-2DDE59FEAE7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F97F-D08C-AA47-8D6E-E755FD12A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1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430-0FF3-DD43-9E02-2DDE59FEAE7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F97F-D08C-AA47-8D6E-E755FD12A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5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430-0FF3-DD43-9E02-2DDE59FEAE7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F97F-D08C-AA47-8D6E-E755FD12A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1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430-0FF3-DD43-9E02-2DDE59FEAE7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F97F-D08C-AA47-8D6E-E755FD12A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2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FD430-0FF3-DD43-9E02-2DDE59FEAE7C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7F97F-D08C-AA47-8D6E-E755FD12A2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6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5374" y="291507"/>
            <a:ext cx="7898432" cy="4379290"/>
          </a:xfrm>
          <a:prstGeom prst="rect">
            <a:avLst/>
          </a:prstGeom>
        </p:spPr>
      </p:pic>
      <p:pic>
        <p:nvPicPr>
          <p:cNvPr id="3" name="Graphic 2" descr="Badge Registered outline">
            <a:extLst>
              <a:ext uri="{FF2B5EF4-FFF2-40B4-BE49-F238E27FC236}">
                <a16:creationId xmlns:a16="http://schemas.microsoft.com/office/drawing/2014/main" id="{48B7C98E-71DE-F28B-EF8F-EEF75C519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4203" y="4846826"/>
            <a:ext cx="48193" cy="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2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8692" y="254229"/>
            <a:ext cx="8146472" cy="4459035"/>
          </a:xfrm>
          <a:prstGeom prst="rect">
            <a:avLst/>
          </a:prstGeom>
        </p:spPr>
      </p:pic>
      <p:pic>
        <p:nvPicPr>
          <p:cNvPr id="6" name="Graphic 5" descr="Badge Registered outline">
            <a:extLst>
              <a:ext uri="{FF2B5EF4-FFF2-40B4-BE49-F238E27FC236}">
                <a16:creationId xmlns:a16="http://schemas.microsoft.com/office/drawing/2014/main" id="{B204BF9E-0FCA-E1A2-134C-5E095BF92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4203" y="4846826"/>
            <a:ext cx="48193" cy="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4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5136" y="277720"/>
            <a:ext cx="8113583" cy="4459035"/>
          </a:xfrm>
          <a:prstGeom prst="rect">
            <a:avLst/>
          </a:prstGeom>
        </p:spPr>
      </p:pic>
      <p:pic>
        <p:nvPicPr>
          <p:cNvPr id="2" name="Graphic 1" descr="Badge Registered outline">
            <a:extLst>
              <a:ext uri="{FF2B5EF4-FFF2-40B4-BE49-F238E27FC236}">
                <a16:creationId xmlns:a16="http://schemas.microsoft.com/office/drawing/2014/main" id="{4A5701BE-B83A-6368-7903-3B74B2CC8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4203" y="4846826"/>
            <a:ext cx="48193" cy="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88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Radio Advertising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White</dc:creator>
  <cp:lastModifiedBy>Hetherington, Jean</cp:lastModifiedBy>
  <cp:revision>20</cp:revision>
  <dcterms:created xsi:type="dcterms:W3CDTF">2015-08-24T17:34:02Z</dcterms:created>
  <dcterms:modified xsi:type="dcterms:W3CDTF">2023-01-03T15:39:36Z</dcterms:modified>
</cp:coreProperties>
</file>